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30" y="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CA5D-D92E-44CA-933E-A860A71721DD}" type="datetimeFigureOut">
              <a:rPr lang="ru-RU" smtClean="0"/>
              <a:t>09.10.2019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5B612-F821-4C98-A6A8-F8C72D9DD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912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CA5D-D92E-44CA-933E-A860A71721DD}" type="datetimeFigureOut">
              <a:rPr lang="ru-RU" smtClean="0"/>
              <a:t>09.10.2019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5B612-F821-4C98-A6A8-F8C72D9DD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957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CA5D-D92E-44CA-933E-A860A71721DD}" type="datetimeFigureOut">
              <a:rPr lang="ru-RU" smtClean="0"/>
              <a:t>09.10.2019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5B612-F821-4C98-A6A8-F8C72D9DD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668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CA5D-D92E-44CA-933E-A860A71721DD}" type="datetimeFigureOut">
              <a:rPr lang="ru-RU" smtClean="0"/>
              <a:t>09.10.2019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5B612-F821-4C98-A6A8-F8C72D9DD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076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CA5D-D92E-44CA-933E-A860A71721DD}" type="datetimeFigureOut">
              <a:rPr lang="ru-RU" smtClean="0"/>
              <a:t>09.10.2019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5B612-F821-4C98-A6A8-F8C72D9DD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206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CA5D-D92E-44CA-933E-A860A71721DD}" type="datetimeFigureOut">
              <a:rPr lang="ru-RU" smtClean="0"/>
              <a:t>09.10.2019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5B612-F821-4C98-A6A8-F8C72D9DD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515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CA5D-D92E-44CA-933E-A860A71721DD}" type="datetimeFigureOut">
              <a:rPr lang="ru-RU" smtClean="0"/>
              <a:t>09.10.2019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5B612-F821-4C98-A6A8-F8C72D9DD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614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CA5D-D92E-44CA-933E-A860A71721DD}" type="datetimeFigureOut">
              <a:rPr lang="ru-RU" smtClean="0"/>
              <a:t>09.10.2019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5B612-F821-4C98-A6A8-F8C72D9DD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518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CA5D-D92E-44CA-933E-A860A71721DD}" type="datetimeFigureOut">
              <a:rPr lang="ru-RU" smtClean="0"/>
              <a:t>09.10.2019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5B612-F821-4C98-A6A8-F8C72D9DD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806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CA5D-D92E-44CA-933E-A860A71721DD}" type="datetimeFigureOut">
              <a:rPr lang="ru-RU" smtClean="0"/>
              <a:t>09.10.2019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5B612-F821-4C98-A6A8-F8C72D9DD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539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CA5D-D92E-44CA-933E-A860A71721DD}" type="datetimeFigureOut">
              <a:rPr lang="ru-RU" smtClean="0"/>
              <a:t>09.10.2019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5B612-F821-4C98-A6A8-F8C72D9DD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297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4CA5D-D92E-44CA-933E-A860A71721DD}" type="datetimeFigureOut">
              <a:rPr lang="ru-RU" smtClean="0"/>
              <a:t>09.10.2019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5B612-F821-4C98-A6A8-F8C72D9DD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861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918648" cy="3024336"/>
          </a:xfrm>
        </p:spPr>
        <p:txBody>
          <a:bodyPr>
            <a:normAutofit/>
          </a:bodyPr>
          <a:lstStyle/>
          <a:p>
            <a:r>
              <a:rPr lang="ru-RU" dirty="0" smtClean="0"/>
              <a:t>Работа ШУС  в МБОУ «</a:t>
            </a:r>
            <a:r>
              <a:rPr lang="ru-RU" dirty="0" err="1" smtClean="0"/>
              <a:t>Шильнебашская</a:t>
            </a:r>
            <a:r>
              <a:rPr lang="ru-RU" dirty="0" smtClean="0"/>
              <a:t> СОШ с углубленным изучением английского языка»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Подготовила: </a:t>
            </a:r>
            <a:r>
              <a:rPr lang="ru-RU" dirty="0" smtClean="0">
                <a:solidFill>
                  <a:schemeClr val="tx1"/>
                </a:solidFill>
              </a:rPr>
              <a:t>Аристова Е.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5203" y="6857999"/>
            <a:ext cx="9113594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6746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Флэш-моб «Поздравление РДШ с Днём Рождения»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988840"/>
            <a:ext cx="3863672" cy="254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051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Мы никогда не забываем про своих подшефных бабушек.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00808"/>
            <a:ext cx="5832648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027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Бегаем всегда! Такой девиз у нашей школы!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364940"/>
            <a:ext cx="4752020" cy="31680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573016"/>
            <a:ext cx="4572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684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772400" cy="1470025"/>
          </a:xfrm>
        </p:spPr>
        <p:txBody>
          <a:bodyPr/>
          <a:lstStyle/>
          <a:p>
            <a:r>
              <a:rPr lang="ru-RU" dirty="0" smtClean="0"/>
              <a:t>А в нашей школе проходят…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700808"/>
            <a:ext cx="6872808" cy="3649960"/>
          </a:xfrm>
        </p:spPr>
        <p:txBody>
          <a:bodyPr>
            <a:normAutofit fontScale="92500" lnSpcReduction="10000"/>
          </a:bodyPr>
          <a:lstStyle/>
          <a:p>
            <a:pPr marL="457200" indent="-457200" algn="l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Различные акции</a:t>
            </a:r>
          </a:p>
          <a:p>
            <a:pPr marL="457200" indent="-457200" algn="l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Развлекательные мероприятия</a:t>
            </a:r>
          </a:p>
          <a:p>
            <a:pPr marL="457200" indent="-457200" algn="l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Интересные и познавательные беседы</a:t>
            </a:r>
          </a:p>
          <a:p>
            <a:pPr marL="457200" indent="-457200" algn="l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Просмотры мультфильмов</a:t>
            </a:r>
          </a:p>
          <a:p>
            <a:pPr marL="457200" indent="-457200" algn="l">
              <a:buFontTx/>
              <a:buChar char="-"/>
            </a:pPr>
            <a:r>
              <a:rPr lang="ru-RU" dirty="0" err="1" smtClean="0">
                <a:solidFill>
                  <a:schemeClr val="tx1"/>
                </a:solidFill>
              </a:rPr>
              <a:t>Флеш</a:t>
            </a:r>
            <a:r>
              <a:rPr lang="ru-RU" dirty="0" smtClean="0">
                <a:solidFill>
                  <a:schemeClr val="tx1"/>
                </a:solidFill>
              </a:rPr>
              <a:t>-мобы</a:t>
            </a:r>
          </a:p>
          <a:p>
            <a:pPr marL="457200" indent="-457200" algn="l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И это еще не конец…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7142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620688"/>
            <a:ext cx="7772400" cy="1470025"/>
          </a:xfrm>
        </p:spPr>
        <p:txBody>
          <a:bodyPr/>
          <a:lstStyle/>
          <a:p>
            <a:pPr algn="l"/>
            <a:r>
              <a:rPr lang="ru-RU" dirty="0" smtClean="0"/>
              <a:t>А еще есть…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060848"/>
            <a:ext cx="7560840" cy="2808312"/>
          </a:xfrm>
        </p:spPr>
        <p:txBody>
          <a:bodyPr>
            <a:normAutofit lnSpcReduction="10000"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</a:rPr>
              <a:t>Тайные заседания нашего школьного совета, на которых дети решаю различные важные для школы вопросы, касающиеся поведения, развлечения в перемены, подшефных классов и бабушек.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4338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620688"/>
            <a:ext cx="7772400" cy="1470025"/>
          </a:xfrm>
        </p:spPr>
        <p:txBody>
          <a:bodyPr>
            <a:normAutofit/>
          </a:bodyPr>
          <a:lstStyle/>
          <a:p>
            <a:r>
              <a:rPr lang="ru-RU" dirty="0" smtClean="0"/>
              <a:t>Учебный год открыли акцией по детям погибшим в Беслане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780928"/>
            <a:ext cx="3840427" cy="28803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780928"/>
            <a:ext cx="3456384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509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Учавствовали</a:t>
            </a:r>
            <a:r>
              <a:rPr lang="ru-RU" dirty="0" smtClean="0"/>
              <a:t> во всероссийской акции </a:t>
            </a:r>
            <a:r>
              <a:rPr lang="en-US" dirty="0" smtClean="0"/>
              <a:t>#</a:t>
            </a:r>
            <a:r>
              <a:rPr lang="ru-RU" dirty="0" smtClean="0"/>
              <a:t>СТОПВИЧСПИД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00808"/>
            <a:ext cx="4104456" cy="273630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700808"/>
            <a:ext cx="4176464" cy="31200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81421" y="4062407"/>
            <a:ext cx="2569092" cy="2988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065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Развлекательные мероприятия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539" y="1556792"/>
            <a:ext cx="5168734" cy="29024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861048"/>
            <a:ext cx="4443767" cy="2495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210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Проведение </a:t>
            </a:r>
            <a:r>
              <a:rPr lang="ru-RU" dirty="0" err="1" smtClean="0"/>
              <a:t>кл.часа</a:t>
            </a:r>
            <a:r>
              <a:rPr lang="ru-RU" dirty="0" smtClean="0"/>
              <a:t> в младших классах посвященный Дню Героев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16882"/>
            <a:ext cx="3672408" cy="27504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774" y="1702572"/>
            <a:ext cx="3600400" cy="269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014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Участвуем в форуме Юных Граждан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96752"/>
            <a:ext cx="4931727" cy="5051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271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Просмотр фильма на тему «Безопасность в интернете»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628800"/>
            <a:ext cx="5016137" cy="28215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54112"/>
            <a:ext cx="4835906" cy="272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901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138</Words>
  <Application>Microsoft Office PowerPoint</Application>
  <PresentationFormat>Экран (4:3)</PresentationFormat>
  <Paragraphs>20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Работа ШУС  в МБОУ «Шильнебашская СОШ с углубленным изучением английского языка»</vt:lpstr>
      <vt:lpstr>А в нашей школе проходят…</vt:lpstr>
      <vt:lpstr>А еще есть…</vt:lpstr>
      <vt:lpstr>Учебный год открыли акцией по детям погибшим в Беслане</vt:lpstr>
      <vt:lpstr>Учавствовали во всероссийской акции #СТОПВИЧСПИД</vt:lpstr>
      <vt:lpstr>Развлекательные мероприятия</vt:lpstr>
      <vt:lpstr>Проведение кл.часа в младших классах посвященный Дню Героев </vt:lpstr>
      <vt:lpstr>Участвуем в форуме Юных Граждан</vt:lpstr>
      <vt:lpstr>Просмотр фильма на тему «Безопасность в интернете»</vt:lpstr>
      <vt:lpstr>Флэш-моб «Поздравление РДШ с Днём Рождения»</vt:lpstr>
      <vt:lpstr>Мы никогда не забываем про своих подшефных бабушек.</vt:lpstr>
      <vt:lpstr>Бегаем всегда! Такой девиз у нашей школы!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ШУС  в МБОУ «Шильнебашская СОШ»</dc:title>
  <dc:creator>Римма</dc:creator>
  <cp:lastModifiedBy>Римма</cp:lastModifiedBy>
  <cp:revision>8</cp:revision>
  <dcterms:created xsi:type="dcterms:W3CDTF">2017-12-15T18:22:04Z</dcterms:created>
  <dcterms:modified xsi:type="dcterms:W3CDTF">2019-10-09T17:16:21Z</dcterms:modified>
</cp:coreProperties>
</file>